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60" r:id="rId9"/>
    <p:sldId id="261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8D836-D950-41D2-9454-A9B33A1FA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B7F1EF0-D4BB-49F6-A3C4-EAA43E280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DE2854-7380-471B-91F7-6CB9DB40C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5FD3A7-3855-4D02-9821-92EAEEC5F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A23A3C-E555-4461-ADCC-11AAE665D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7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EB227-F23C-4B63-A61C-2C274F872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01810-4BDA-4577-ABA1-3D18911408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B311F4-8513-4571-A3A1-96A56123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38184-8E84-4AA2-B2EB-B94F8377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364FA-3329-4872-AE51-CB000327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555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F45F7C-DB57-403D-A8B3-B4800954BA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6BB8F3-13BB-4795-87A9-23FFC77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E3DB3A-42B9-4346-A887-FE1F67B3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702DE-9B72-407D-8DE4-C44E02E94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33742E-48A2-48E6-9193-76FD4E7D4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0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0CF19-FAB0-458E-911A-8F019DF52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181209-D915-4C3C-A127-AAE016998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E30697-40D7-454D-B9F2-3D06241CB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48A77E-1310-47F6-BDD9-C5E6B59D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8C99B-6630-4C26-9B6F-5DC147711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55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F95CE-E713-4E5E-AFDC-B0F42E432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4EF6E7-E86B-495C-ABD8-08A901225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AAE189-EE9E-46B0-B163-9DDBD899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D4C45-6A02-4D83-9E70-340DD3410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AF47C4-C2CF-4922-B5CD-643991EE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15A62-10B8-4CCD-A7D0-E5DD2697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EE870B-11AF-4388-8FCE-D87E445C2F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0854A3-BB01-4898-A5AE-A0B0697CF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C423C-88C4-4243-A9B8-CA39A1F7B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31100A-882D-46E7-9A9F-81CA7CC0E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0D357F-D0E7-4335-828B-9FF99452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9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418460-0D61-4E6B-B4C0-47E0D109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A11B48-3718-4390-A71F-2BF2FF50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451819-64F1-455D-BD43-9EFD01F27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0DE815-6800-4826-95FB-F8BEB1E46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8A65B6-883E-4F14-8AA3-10D213B47B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46EEF0-FD9D-4F90-823F-EA229182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37D7DC4-A9F4-4412-ADB0-B0B058182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81C6DA9-C88B-4E77-AB19-0BDFA8BB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183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2ACAD-3AE0-4A4E-A2EF-68E93DB00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3BE02B-AC5E-4A64-B386-180098F8E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83EC23-97BE-4BAC-B536-E65D390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BA6D1CF-1969-4197-B082-01273C315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77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8ACBE2-7A1D-438D-983C-9D98305D5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D24285-EB34-4DAF-9D15-FD22E5FB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A0AE61-DE3E-4243-9F43-BA4C580F1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96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8D519-02D9-4454-B747-3DF557A4B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2C0E4F-E8E4-4453-8D39-0AF4DF1BA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30B6D74-0622-440C-9D38-4BAC15E67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143900-2373-41C1-8CC6-6F54126C4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AF9AEF-8D3E-4EC5-A5E8-E7625749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87D9F5-CBF8-4DBF-93F0-8B158F00E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522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1AAC4A-19E4-4312-9F60-651F0B24F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CA1912-41CB-4053-893B-96E98F654A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1A6B00-11B5-44E8-9CD0-9966952DEB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B42889-EBFD-4F68-94D8-9A68FAD4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12D171-2BB5-4CDC-915B-77D104E5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4F8D72-5B54-4BD6-9482-5CB58E6A3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32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D96CE7-C63F-4805-BC3D-0F53ED88A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A29AAE-3C5E-41B8-883F-CAFC8263A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AAB6BB-178E-4A13-A398-7DD8DB1344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C5A17-2A38-45A7-AD0B-4838E65E5BFA}" type="datetimeFigureOut">
              <a:rPr lang="ko-KR" altLang="en-US" smtClean="0"/>
              <a:t>2024-04-10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7395B2-3650-4BCC-8039-DC201C59B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C4F959-61B1-44A1-B1DC-0B0988D17E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628EB-D1AE-452D-914A-C2A6D5CD9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7" Type="http://schemas.openxmlformats.org/officeDocument/2006/relationships/image" Target="../media/image17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A32EA-EEEB-4C4C-8D1D-999CD42FF1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의도치 않은</a:t>
            </a:r>
            <a:br>
              <a:rPr lang="en-US" altLang="ko-KR" dirty="0"/>
            </a:br>
            <a:r>
              <a:rPr lang="en-US" altLang="ko-KR" dirty="0"/>
              <a:t>4</a:t>
            </a:r>
            <a:r>
              <a:rPr lang="ko-KR" altLang="en-US" dirty="0"/>
              <a:t>주차 과제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D08074-38D0-4C34-BFC2-AD28EDF752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202327041</a:t>
            </a:r>
          </a:p>
          <a:p>
            <a:r>
              <a:rPr lang="ko-KR" altLang="en-US" dirty="0"/>
              <a:t>조민서</a:t>
            </a:r>
            <a:r>
              <a:rPr lang="en-US" altLang="ko-KR" dirty="0"/>
              <a:t>……</a:t>
            </a:r>
            <a:endParaRPr lang="ko-KR" altLang="en-US" dirty="0"/>
          </a:p>
        </p:txBody>
      </p:sp>
      <p:pic>
        <p:nvPicPr>
          <p:cNvPr id="4" name="Picture 211" descr="secret_service_agent_cover_hg_clr">
            <a:extLst>
              <a:ext uri="{FF2B5EF4-FFF2-40B4-BE49-F238E27FC236}">
                <a16:creationId xmlns:a16="http://schemas.microsoft.com/office/drawing/2014/main" id="{0A83D4AA-74AB-40EE-9368-277533186B2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5358"/>
            <a:ext cx="3008851" cy="391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12" descr="secret_service_limousine_security_hg_clr">
            <a:extLst>
              <a:ext uri="{FF2B5EF4-FFF2-40B4-BE49-F238E27FC236}">
                <a16:creationId xmlns:a16="http://schemas.microsoft.com/office/drawing/2014/main" id="{0F78FC1C-A3C9-4BC4-9A4D-D4B5E4D99F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28" y="3903703"/>
            <a:ext cx="4109208" cy="289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66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554CAE-D7C7-4FD9-A384-F71D61DE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더블 버퍼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09EFE1-7B99-4857-8AC0-37BCD6D86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 컴퓨터 그래픽스에서 사용되는 기술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</a:t>
            </a:r>
            <a:r>
              <a:rPr lang="ko-KR" altLang="en-US" dirty="0"/>
              <a:t>그림을 부드럽게 </a:t>
            </a:r>
            <a:r>
              <a:rPr lang="ko-KR" altLang="en-US" dirty="0" err="1"/>
              <a:t>만들어줌</a:t>
            </a:r>
            <a:endParaRPr lang="en-US" altLang="ko-KR" dirty="0"/>
          </a:p>
          <a:p>
            <a:pPr algn="l"/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 더블 버퍼링에서는 화면에 출력되는 그림을 두 개의 버퍼에 나누어서 저장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한 쪽 버퍼에는 현재 화면에 출력할 내용을 그리고</a:t>
            </a:r>
            <a:r>
              <a:rPr lang="en-US" altLang="ko-KR" b="0" i="0" dirty="0">
                <a:solidFill>
                  <a:srgbClr val="0D0D0D"/>
                </a:solidFill>
                <a:effectLst/>
                <a:latin typeface="Söhne"/>
              </a:rPr>
              <a:t>, </a:t>
            </a: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다른 쪽 버퍼에는 다음 화면에 출력할 내용을 미리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latin typeface="Söhne"/>
              </a:rPr>
              <a:t>그려둠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altLang="ko-KR" dirty="0">
              <a:solidFill>
                <a:srgbClr val="0D0D0D"/>
              </a:solidFill>
              <a:latin typeface="Söhne"/>
            </a:endParaRPr>
          </a:p>
          <a:p>
            <a:pPr marL="0" indent="0" algn="l">
              <a:buNone/>
            </a:pPr>
            <a:r>
              <a:rPr lang="ko-KR" altLang="en-US" b="0" i="0" dirty="0">
                <a:solidFill>
                  <a:srgbClr val="0D0D0D"/>
                </a:solidFill>
                <a:effectLst/>
                <a:latin typeface="Söhne"/>
              </a:rPr>
              <a:t>★화면을 갱신할 때마다 두 버퍼의 내용을 교체하여 출력하게 </a:t>
            </a:r>
            <a:r>
              <a:rPr lang="ko-KR" altLang="en-US" dirty="0">
                <a:solidFill>
                  <a:srgbClr val="0D0D0D"/>
                </a:solidFill>
                <a:latin typeface="Söhne"/>
              </a:rPr>
              <a:t>됨★</a:t>
            </a:r>
            <a:endParaRPr lang="en-US" altLang="ko-KR" b="0" i="0" dirty="0">
              <a:solidFill>
                <a:srgbClr val="0D0D0D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23509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847A4B-6DA5-4AE9-A791-8BCE55A4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9336" y="2766218"/>
            <a:ext cx="6226215" cy="1325563"/>
          </a:xfrm>
        </p:spPr>
        <p:txBody>
          <a:bodyPr/>
          <a:lstStyle/>
          <a:p>
            <a:r>
              <a:rPr lang="ko-KR" altLang="en-US" dirty="0"/>
              <a:t>발표 끗</a:t>
            </a:r>
            <a:r>
              <a:rPr lang="en-US" altLang="ko-KR" dirty="0"/>
              <a:t>~ </a:t>
            </a:r>
            <a:r>
              <a:rPr lang="ko-KR" altLang="en-US" dirty="0"/>
              <a:t>감사합니다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Picture 70" descr="Z:\newtek\_backgrounds_1.02\Tim\powerpoint templates\81-100\becoming_a_rockstar\elements\rockstar_doing_publicity_shot_hg_clr.gif">
            <a:extLst>
              <a:ext uri="{FF2B5EF4-FFF2-40B4-BE49-F238E27FC236}">
                <a16:creationId xmlns:a16="http://schemas.microsoft.com/office/drawing/2014/main" id="{96E44E08-90FB-4192-8BB4-3AEFFBEE8FB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72" y="167804"/>
            <a:ext cx="2748023" cy="329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21" descr="turtle_stuck_on_back_hg_clr">
            <a:extLst>
              <a:ext uri="{FF2B5EF4-FFF2-40B4-BE49-F238E27FC236}">
                <a16:creationId xmlns:a16="http://schemas.microsoft.com/office/drawing/2014/main" id="{96CF89FE-9246-47CF-9BE5-EE91E10F38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540" y="167804"/>
            <a:ext cx="2514951" cy="294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8" descr="Z:\newtek\_backgrounds_1.02\Tim\powerpoint templates\101-120\crazy_coach\elements\coach_scolding_football_player_hg_clr.gif">
            <a:extLst>
              <a:ext uri="{FF2B5EF4-FFF2-40B4-BE49-F238E27FC236}">
                <a16:creationId xmlns:a16="http://schemas.microsoft.com/office/drawing/2014/main" id="{5C4813B4-CBDA-4B40-B063-DD1BA623D1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63" y="3332424"/>
            <a:ext cx="3739247" cy="352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5" descr="king_queen_dancing_hg_clr">
            <a:extLst>
              <a:ext uri="{FF2B5EF4-FFF2-40B4-BE49-F238E27FC236}">
                <a16:creationId xmlns:a16="http://schemas.microsoft.com/office/drawing/2014/main" id="{0BC2D98C-AD76-4A95-A8BB-91C8F1E7E7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251" y="777579"/>
            <a:ext cx="2299433" cy="1725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Z:\newtek\_backgrounds_1.02\Tim\powerpoint templates\21-40\electric_superhero\elements\voltman_fixing_fusebox_lg_wht.gif">
            <a:extLst>
              <a:ext uri="{FF2B5EF4-FFF2-40B4-BE49-F238E27FC236}">
                <a16:creationId xmlns:a16="http://schemas.microsoft.com/office/drawing/2014/main" id="{90E25C38-3907-4E4A-810E-312E4B1E5E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189" y="4480221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2" descr="man_stuck_in_bag_hg_clr">
            <a:extLst>
              <a:ext uri="{FF2B5EF4-FFF2-40B4-BE49-F238E27FC236}">
                <a16:creationId xmlns:a16="http://schemas.microsoft.com/office/drawing/2014/main" id="{C2CDB92C-619C-45DC-8789-0A6EC36FDB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633" y="3596141"/>
            <a:ext cx="3094054" cy="309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495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8688C7-6EB3-491F-9010-EB887F71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D47B4D-4CF7-492F-BD24-ED0593C2F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교수님께서 질문하신 것에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대답을 하지 못한 죄로 발표를 </a:t>
            </a:r>
            <a:r>
              <a:rPr lang="ko-KR" altLang="en-US" dirty="0" err="1"/>
              <a:t>하게되었습니다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발표하려고 코드에 대해 이해하느라 혼났어요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그럼 시작하겠습니다 </a:t>
            </a:r>
            <a:r>
              <a:rPr lang="ko-KR" altLang="en-US" dirty="0" err="1"/>
              <a:t>ㅜㅁㅜ</a:t>
            </a:r>
            <a:endParaRPr lang="ko-KR" altLang="en-US" dirty="0"/>
          </a:p>
        </p:txBody>
      </p:sp>
      <p:pic>
        <p:nvPicPr>
          <p:cNvPr id="4" name="Picture 46" descr="Z:\newtek\_backgrounds_1.02\Tim\powerpoint templates\61-80\business_as_usual\elements\man_desk_tired_hg_clr.gif">
            <a:extLst>
              <a:ext uri="{FF2B5EF4-FFF2-40B4-BE49-F238E27FC236}">
                <a16:creationId xmlns:a16="http://schemas.microsoft.com/office/drawing/2014/main" id="{89F933AA-0602-4A8A-B1A4-2FC3D5DFF5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637" y="3267869"/>
            <a:ext cx="3343363" cy="3704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357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D2C0C7-B6AA-46F2-8E13-69084FFA0052}"/>
              </a:ext>
            </a:extLst>
          </p:cNvPr>
          <p:cNvSpPr txBox="1"/>
          <p:nvPr/>
        </p:nvSpPr>
        <p:spPr>
          <a:xfrm>
            <a:off x="4570279" y="2455891"/>
            <a:ext cx="3439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IsRightBtnDown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마우스 오른쪽 버튼이 눌렸는지를 판단하는 변수</a:t>
            </a:r>
            <a:endParaRPr lang="en-US" altLang="ko-KR" sz="1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75E5C89-C065-4F56-BEC9-D1A070E0C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8" y="2281739"/>
            <a:ext cx="4303693" cy="2634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B5DADF-1138-4C6D-ACEB-DF0BCAC7169F}"/>
              </a:ext>
            </a:extLst>
          </p:cNvPr>
          <p:cNvSpPr txBox="1"/>
          <p:nvPr/>
        </p:nvSpPr>
        <p:spPr>
          <a:xfrm>
            <a:off x="8287191" y="2455891"/>
            <a:ext cx="37625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IsLeftBtnDown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마우스 왼쪽 버튼이 눌렸는지를</a:t>
            </a:r>
            <a:endParaRPr lang="en-US" altLang="ko-KR" sz="1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판단하는 변수</a:t>
            </a:r>
            <a:endParaRPr lang="en-US" altLang="ko-KR" sz="1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FC724E-744A-4486-ADC3-39F464996B9D}"/>
              </a:ext>
            </a:extLst>
          </p:cNvPr>
          <p:cNvSpPr txBox="1"/>
          <p:nvPr/>
        </p:nvSpPr>
        <p:spPr>
          <a:xfrm>
            <a:off x="4570279" y="3822751"/>
            <a:ext cx="3439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IsRightBtnDrag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 </a:t>
            </a:r>
          </a:p>
          <a:p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마우스 오른쪽 버튼 드래그 </a:t>
            </a:r>
            <a:endParaRPr lang="en-US" altLang="ko-KR" sz="1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하는지를 판단하는 변수</a:t>
            </a:r>
            <a:endParaRPr lang="en-US" altLang="ko-KR" sz="1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631114-85FA-4F3C-BC91-566B7AF9BDCC}"/>
              </a:ext>
            </a:extLst>
          </p:cNvPr>
          <p:cNvSpPr txBox="1"/>
          <p:nvPr/>
        </p:nvSpPr>
        <p:spPr>
          <a:xfrm>
            <a:off x="8287191" y="3822751"/>
            <a:ext cx="36448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bool</a:t>
            </a:r>
            <a:r>
              <a:rPr lang="ko-KR" altLang="en-US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IsLeftBtnDrag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= </a:t>
            </a:r>
            <a:r>
              <a:rPr lang="en-US" altLang="ko-KR" sz="1800" dirty="0">
                <a:solidFill>
                  <a:srgbClr val="0000FF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;</a:t>
            </a:r>
          </a:p>
          <a:p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마우스 왼쪽 버튼 드래그</a:t>
            </a:r>
            <a:endParaRPr lang="en-US" altLang="ko-KR" sz="1800" dirty="0">
              <a:solidFill>
                <a:srgbClr val="008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800" dirty="0">
                <a:solidFill>
                  <a:srgbClr val="008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하는지를 판단하는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55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106DCF-541C-4110-9D89-8DFFEE027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1" y="46386"/>
            <a:ext cx="9739225" cy="6766791"/>
          </a:xfrm>
          <a:prstGeom prst="rect">
            <a:avLst/>
          </a:prstGeom>
        </p:spPr>
      </p:pic>
      <p:sp>
        <p:nvSpPr>
          <p:cNvPr id="6" name="별: 꼭짓점 7개 5">
            <a:extLst>
              <a:ext uri="{FF2B5EF4-FFF2-40B4-BE49-F238E27FC236}">
                <a16:creationId xmlns:a16="http://schemas.microsoft.com/office/drawing/2014/main" id="{AC00D8E9-0978-41BA-A6A7-8EB3277CF9DA}"/>
              </a:ext>
            </a:extLst>
          </p:cNvPr>
          <p:cNvSpPr/>
          <p:nvPr/>
        </p:nvSpPr>
        <p:spPr>
          <a:xfrm>
            <a:off x="7691717" y="0"/>
            <a:ext cx="4500283" cy="3101789"/>
          </a:xfrm>
          <a:prstGeom prst="star7">
            <a:avLst>
              <a:gd name="adj" fmla="val 30026"/>
              <a:gd name="hf" fmla="val 102572"/>
              <a:gd name="vf" fmla="val 1052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버튼이 </a:t>
            </a:r>
            <a:r>
              <a:rPr lang="ko-KR" altLang="en-US" dirty="0" err="1"/>
              <a:t>우클릭이면</a:t>
            </a:r>
            <a:r>
              <a:rPr lang="en-US" altLang="ko-KR" dirty="0"/>
              <a:t>!! </a:t>
            </a:r>
          </a:p>
          <a:p>
            <a:pPr algn="ctr"/>
            <a:r>
              <a:rPr lang="ko-KR" altLang="en-US" dirty="0" err="1"/>
              <a:t>우클릭을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참으로</a:t>
            </a:r>
            <a:r>
              <a:rPr lang="en-US" altLang="ko-KR" dirty="0"/>
              <a:t>!!</a:t>
            </a:r>
          </a:p>
          <a:p>
            <a:pPr algn="ctr"/>
            <a:r>
              <a:rPr lang="ko-KR" altLang="en-US" dirty="0" err="1"/>
              <a:t>우클릭</a:t>
            </a:r>
            <a:r>
              <a:rPr lang="ko-KR" altLang="en-US" dirty="0"/>
              <a:t> 드래그는 </a:t>
            </a:r>
            <a:endParaRPr lang="en-US" altLang="ko-KR" dirty="0"/>
          </a:p>
          <a:p>
            <a:pPr algn="ctr"/>
            <a:r>
              <a:rPr lang="ko-KR" altLang="en-US" dirty="0" err="1"/>
              <a:t>그짓으로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7" name="별: 꼭짓점 10개 6">
            <a:extLst>
              <a:ext uri="{FF2B5EF4-FFF2-40B4-BE49-F238E27FC236}">
                <a16:creationId xmlns:a16="http://schemas.microsoft.com/office/drawing/2014/main" id="{4A6D00AF-3F4B-44F7-A470-85903BDA23C0}"/>
              </a:ext>
            </a:extLst>
          </p:cNvPr>
          <p:cNvSpPr/>
          <p:nvPr/>
        </p:nvSpPr>
        <p:spPr>
          <a:xfrm>
            <a:off x="8691281" y="3603813"/>
            <a:ext cx="3290047" cy="3003176"/>
          </a:xfrm>
          <a:prstGeom prst="star10">
            <a:avLst>
              <a:gd name="adj" fmla="val 35966"/>
              <a:gd name="hf" fmla="val 105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우클릭을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해제했다면</a:t>
            </a:r>
            <a:endParaRPr lang="en-US" altLang="ko-KR" dirty="0"/>
          </a:p>
          <a:p>
            <a:pPr algn="ctr"/>
            <a:r>
              <a:rPr lang="ko-KR" altLang="en-US" dirty="0" err="1"/>
              <a:t>우클릭을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/>
              <a:t>거짓으로</a:t>
            </a:r>
            <a:r>
              <a:rPr lang="en-US" altLang="ko-KR" dirty="0"/>
              <a:t>!!!</a:t>
            </a:r>
            <a:endParaRPr lang="ko-KR" altLang="en-US" dirty="0"/>
          </a:p>
        </p:txBody>
      </p:sp>
      <p:sp>
        <p:nvSpPr>
          <p:cNvPr id="8" name="두루마리 모양: 가로로 말림 7">
            <a:extLst>
              <a:ext uri="{FF2B5EF4-FFF2-40B4-BE49-F238E27FC236}">
                <a16:creationId xmlns:a16="http://schemas.microsoft.com/office/drawing/2014/main" id="{4D28C4CB-26E3-474E-A3FE-29F2A908A7DE}"/>
              </a:ext>
            </a:extLst>
          </p:cNvPr>
          <p:cNvSpPr/>
          <p:nvPr/>
        </p:nvSpPr>
        <p:spPr>
          <a:xfrm>
            <a:off x="2187388" y="1550894"/>
            <a:ext cx="7817223" cy="362174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나머지 </a:t>
            </a:r>
            <a:r>
              <a:rPr lang="ko-KR" altLang="en-US" dirty="0" err="1"/>
              <a:t>매커니즘은</a:t>
            </a:r>
            <a:r>
              <a:rPr lang="ko-KR" altLang="en-US" dirty="0"/>
              <a:t> 동일하다</a:t>
            </a:r>
          </a:p>
        </p:txBody>
      </p:sp>
    </p:spTree>
    <p:extLst>
      <p:ext uri="{BB962C8B-B14F-4D97-AF65-F5344CB8AC3E}">
        <p14:creationId xmlns:p14="http://schemas.microsoft.com/office/powerpoint/2010/main" val="3433479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DF9EEE9-D509-4F00-A427-DB7C1B446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22"/>
            <a:ext cx="12192000" cy="6454588"/>
          </a:xfrm>
          <a:prstGeom prst="rect">
            <a:avLst/>
          </a:prstGeom>
        </p:spPr>
      </p:pic>
      <p:sp>
        <p:nvSpPr>
          <p:cNvPr id="6" name="물결 5">
            <a:extLst>
              <a:ext uri="{FF2B5EF4-FFF2-40B4-BE49-F238E27FC236}">
                <a16:creationId xmlns:a16="http://schemas.microsoft.com/office/drawing/2014/main" id="{407BCA82-E3E7-428F-87D3-03D31F64C958}"/>
              </a:ext>
            </a:extLst>
          </p:cNvPr>
          <p:cNvSpPr/>
          <p:nvPr/>
        </p:nvSpPr>
        <p:spPr>
          <a:xfrm>
            <a:off x="6553200" y="2949388"/>
            <a:ext cx="5638800" cy="3702422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마우스를 누르고 있을 때의 함수에</a:t>
            </a:r>
            <a:endParaRPr lang="en-US" altLang="ko-KR" dirty="0"/>
          </a:p>
          <a:p>
            <a:pPr algn="ctr"/>
            <a:r>
              <a:rPr lang="ko-KR" altLang="en-US" dirty="0"/>
              <a:t>드래그 중일 때 변수를 하나 더 넣어야</a:t>
            </a:r>
            <a:endParaRPr lang="en-US" altLang="ko-KR" dirty="0"/>
          </a:p>
          <a:p>
            <a:pPr algn="ctr"/>
            <a:r>
              <a:rPr lang="ko-KR" altLang="en-US" dirty="0"/>
              <a:t>드래그를 안 하고 있을 때 색깔을 변경할 수 있는데</a:t>
            </a:r>
            <a:endParaRPr lang="en-US" altLang="ko-KR" dirty="0"/>
          </a:p>
          <a:p>
            <a:pPr algn="ctr"/>
            <a:r>
              <a:rPr lang="ko-KR" altLang="en-US" dirty="0"/>
              <a:t>제가 몰랐어요</a:t>
            </a:r>
            <a:endParaRPr lang="en-US" altLang="ko-KR" dirty="0"/>
          </a:p>
          <a:p>
            <a:pPr algn="ctr"/>
            <a:r>
              <a:rPr lang="ko-KR" altLang="en-US" dirty="0"/>
              <a:t>그래서 지금 </a:t>
            </a:r>
            <a:r>
              <a:rPr lang="ko-KR" altLang="en-US" dirty="0" err="1"/>
              <a:t>발표중이에요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048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좌클릭">
            <a:hlinkClick r:id="" action="ppaction://media"/>
            <a:extLst>
              <a:ext uri="{FF2B5EF4-FFF2-40B4-BE49-F238E27FC236}">
                <a16:creationId xmlns:a16="http://schemas.microsoft.com/office/drawing/2014/main" id="{B755F817-E98F-46D2-9C69-D07C6ACBFE3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0332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시퀀스 02">
            <a:hlinkClick r:id="" action="ppaction://media"/>
            <a:extLst>
              <a:ext uri="{FF2B5EF4-FFF2-40B4-BE49-F238E27FC236}">
                <a16:creationId xmlns:a16="http://schemas.microsoft.com/office/drawing/2014/main" id="{3E1F1FAD-130A-45CF-B9C1-F9F3FF95D7B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377640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74267-FDF6-4EA6-8532-B959D4311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</a:t>
            </a:r>
            <a:r>
              <a:rPr lang="ko-KR" altLang="en-US" dirty="0"/>
              <a:t>함수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BD72A5-3DE4-47AB-BD7B-CEC468A1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04" y="1809865"/>
            <a:ext cx="6388252" cy="28292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024405-5A59-4902-A78E-164120C4B6E8}"/>
              </a:ext>
            </a:extLst>
          </p:cNvPr>
          <p:cNvSpPr txBox="1"/>
          <p:nvPr/>
        </p:nvSpPr>
        <p:spPr>
          <a:xfrm>
            <a:off x="7226452" y="1809865"/>
            <a:ext cx="464293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std::</a:t>
            </a:r>
            <a:r>
              <a:rPr lang="en-US" altLang="ko-KR" sz="2400" dirty="0" err="1"/>
              <a:t>cerr</a:t>
            </a:r>
            <a:endParaRPr lang="en-US" altLang="ko-KR" sz="2400" dirty="0"/>
          </a:p>
          <a:p>
            <a:r>
              <a:rPr lang="en-US" altLang="ko-KR" sz="1600" dirty="0"/>
              <a:t> std::</a:t>
            </a:r>
            <a:r>
              <a:rPr lang="en-US" altLang="ko-KR" sz="1600" dirty="0" err="1"/>
              <a:t>cerr</a:t>
            </a:r>
            <a:r>
              <a:rPr lang="ko-KR" altLang="en-US" sz="1600" dirty="0"/>
              <a:t>는 </a:t>
            </a:r>
            <a:r>
              <a:rPr lang="en-US" altLang="ko-KR" sz="1600" dirty="0" err="1"/>
              <a:t>c++</a:t>
            </a:r>
            <a:r>
              <a:rPr lang="ko-KR" altLang="en-US" sz="1600" dirty="0"/>
              <a:t>에서 표준 에러 출력 스트림인데</a:t>
            </a:r>
            <a:r>
              <a:rPr lang="en-US" altLang="ko-KR" sz="1600" dirty="0"/>
              <a:t>,</a:t>
            </a:r>
          </a:p>
          <a:p>
            <a:endParaRPr lang="en-US" altLang="ko-KR" sz="1600" dirty="0"/>
          </a:p>
          <a:p>
            <a:r>
              <a:rPr lang="ko-KR" altLang="en-US" sz="1600" dirty="0"/>
              <a:t> 주로 오류메시지나 디버깅 정보 등을 출력할 때</a:t>
            </a:r>
            <a:endParaRPr lang="en-US" altLang="ko-KR" sz="1600" dirty="0"/>
          </a:p>
          <a:p>
            <a:r>
              <a:rPr lang="ko-KR" altLang="en-US" sz="1600" dirty="0"/>
              <a:t>사용됨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2400" dirty="0"/>
              <a:t>std::</a:t>
            </a:r>
            <a:r>
              <a:rPr lang="en-US" altLang="ko-KR" sz="2400" dirty="0" err="1"/>
              <a:t>endl</a:t>
            </a:r>
            <a:endParaRPr lang="en-US" altLang="ko-KR" sz="2400" dirty="0"/>
          </a:p>
          <a:p>
            <a:r>
              <a:rPr lang="en-US" altLang="ko-KR" sz="1600" dirty="0"/>
              <a:t> Std::</a:t>
            </a:r>
            <a:r>
              <a:rPr lang="en-US" altLang="ko-KR" sz="1600" dirty="0" err="1"/>
              <a:t>endl</a:t>
            </a:r>
            <a:r>
              <a:rPr lang="ko-KR" altLang="en-US" sz="1600" dirty="0"/>
              <a:t>은 </a:t>
            </a:r>
            <a:r>
              <a:rPr lang="ko-KR" altLang="en-US" sz="1600" dirty="0" err="1"/>
              <a:t>개행문자</a:t>
            </a:r>
            <a:r>
              <a:rPr lang="en-US" altLang="ko-KR" sz="1600" dirty="0"/>
              <a:t>(‘\n’)</a:t>
            </a:r>
            <a:r>
              <a:rPr lang="ko-KR" altLang="en-US" sz="1600" dirty="0"/>
              <a:t>을 출력하고</a:t>
            </a:r>
            <a:endParaRPr lang="en-US" altLang="ko-KR" sz="1600" dirty="0"/>
          </a:p>
          <a:p>
            <a:r>
              <a:rPr lang="ko-KR" altLang="en-US" sz="1600" dirty="0"/>
              <a:t>출력 버퍼를 비움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즉</a:t>
            </a:r>
            <a:r>
              <a:rPr lang="ko-KR" altLang="en-US" sz="1600" dirty="0"/>
              <a:t> </a:t>
            </a:r>
            <a:r>
              <a:rPr lang="en-US" altLang="ko-KR" sz="1600" dirty="0"/>
              <a:t>std::</a:t>
            </a:r>
            <a:r>
              <a:rPr lang="en-US" altLang="ko-KR" sz="1600" dirty="0" err="1"/>
              <a:t>cerr</a:t>
            </a:r>
            <a:r>
              <a:rPr lang="en-US" altLang="ko-KR" sz="1600" dirty="0"/>
              <a:t>&lt;&lt;“</a:t>
            </a:r>
            <a:r>
              <a:rPr lang="en-US" altLang="ko-KR" sz="1600" dirty="0" err="1"/>
              <a:t>glfw</a:t>
            </a:r>
            <a:r>
              <a:rPr lang="ko-KR" altLang="en-US" sz="1600" dirty="0"/>
              <a:t>초기화 실패</a:t>
            </a:r>
            <a:r>
              <a:rPr lang="en-US" altLang="ko-KR" sz="1600" dirty="0"/>
              <a:t>“&lt;&lt;std::</a:t>
            </a:r>
            <a:r>
              <a:rPr lang="en-US" altLang="ko-KR" sz="1600" dirty="0" err="1"/>
              <a:t>endl</a:t>
            </a:r>
            <a:r>
              <a:rPr lang="en-US" altLang="ko-KR" sz="1600" dirty="0"/>
              <a:t>;</a:t>
            </a:r>
            <a:r>
              <a:rPr lang="ko-KR" altLang="en-US" sz="1600" dirty="0"/>
              <a:t>은</a:t>
            </a:r>
            <a:endParaRPr lang="en-US" altLang="ko-KR" sz="1600" dirty="0"/>
          </a:p>
          <a:p>
            <a:r>
              <a:rPr lang="ko-KR" altLang="en-US" sz="1600" dirty="0"/>
              <a:t>표준 에러 출력 스트림에 </a:t>
            </a:r>
            <a:r>
              <a:rPr lang="en-US" altLang="ko-KR" sz="1600" dirty="0" err="1"/>
              <a:t>glfw</a:t>
            </a:r>
            <a:r>
              <a:rPr lang="ko-KR" altLang="en-US" sz="1600" dirty="0"/>
              <a:t>초기화 실패라는</a:t>
            </a:r>
            <a:endParaRPr lang="en-US" altLang="ko-KR" sz="1600" dirty="0"/>
          </a:p>
          <a:p>
            <a:r>
              <a:rPr lang="ko-KR" altLang="en-US" sz="1600" dirty="0"/>
              <a:t>문자열을 출력하고 이어서 새로운 줄로 이동함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78011E-4FDF-40C5-9148-36E5B7EB6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17" y="4914856"/>
            <a:ext cx="6388252" cy="1853763"/>
          </a:xfrm>
          <a:prstGeom prst="rect">
            <a:avLst/>
          </a:prstGeom>
        </p:spPr>
      </p:pic>
      <p:sp>
        <p:nvSpPr>
          <p:cNvPr id="9" name="화살표: 톱니 모양의 오른쪽 8">
            <a:extLst>
              <a:ext uri="{FF2B5EF4-FFF2-40B4-BE49-F238E27FC236}">
                <a16:creationId xmlns:a16="http://schemas.microsoft.com/office/drawing/2014/main" id="{9FD3828B-201D-4580-A69C-B7CAD8A48AB9}"/>
              </a:ext>
            </a:extLst>
          </p:cNvPr>
          <p:cNvSpPr/>
          <p:nvPr/>
        </p:nvSpPr>
        <p:spPr>
          <a:xfrm rot="10800000">
            <a:off x="7013276" y="5841737"/>
            <a:ext cx="879894" cy="497517"/>
          </a:xfrm>
          <a:prstGeom prst="notchedRightArrow">
            <a:avLst>
              <a:gd name="adj1" fmla="val 50000"/>
              <a:gd name="adj2" fmla="val 55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4C2A7-2BA6-46DB-B576-F34EC34A6780}"/>
              </a:ext>
            </a:extLst>
          </p:cNvPr>
          <p:cNvSpPr txBox="1"/>
          <p:nvPr/>
        </p:nvSpPr>
        <p:spPr>
          <a:xfrm>
            <a:off x="7905249" y="5960915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얘도 </a:t>
            </a:r>
            <a:r>
              <a:rPr lang="ko-KR" altLang="en-US" dirty="0" err="1"/>
              <a:t>실패시</a:t>
            </a:r>
            <a:r>
              <a:rPr lang="ko-KR" altLang="en-US" dirty="0"/>
              <a:t> 오류 출력함 그리고 종료함</a:t>
            </a:r>
          </a:p>
        </p:txBody>
      </p:sp>
    </p:spTree>
    <p:extLst>
      <p:ext uri="{BB962C8B-B14F-4D97-AF65-F5344CB8AC3E}">
        <p14:creationId xmlns:p14="http://schemas.microsoft.com/office/powerpoint/2010/main" val="214072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0ED40-51C5-4F2C-A985-7D6F755A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구동 루프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483534F-B311-49DA-9EFE-374210C78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73" y="1870449"/>
            <a:ext cx="624721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F1618-F1AF-4BCA-B391-9134325B5A73}"/>
              </a:ext>
            </a:extLst>
          </p:cNvPr>
          <p:cNvSpPr txBox="1"/>
          <p:nvPr/>
        </p:nvSpPr>
        <p:spPr>
          <a:xfrm>
            <a:off x="6902824" y="2590801"/>
            <a:ext cx="4335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윈도우가 닫힐 때까지</a:t>
            </a:r>
            <a:endParaRPr lang="en-US" altLang="ko-KR" dirty="0"/>
          </a:p>
          <a:p>
            <a:r>
              <a:rPr lang="ko-KR" altLang="en-US" dirty="0"/>
              <a:t>이벤트</a:t>
            </a:r>
            <a:r>
              <a:rPr lang="en-US" altLang="ko-KR" dirty="0"/>
              <a:t>(if-else</a:t>
            </a:r>
            <a:r>
              <a:rPr lang="ko-KR" altLang="en-US" dirty="0"/>
              <a:t>문</a:t>
            </a:r>
            <a:r>
              <a:rPr lang="en-US" altLang="ko-KR" dirty="0"/>
              <a:t>)</a:t>
            </a:r>
            <a:r>
              <a:rPr lang="ko-KR" altLang="en-US" dirty="0"/>
              <a:t>를 처리하고 업데이트함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AB953-2D55-4574-9794-692AFB03FB44}"/>
              </a:ext>
            </a:extLst>
          </p:cNvPr>
          <p:cNvSpPr txBox="1"/>
          <p:nvPr/>
        </p:nvSpPr>
        <p:spPr>
          <a:xfrm>
            <a:off x="6709490" y="4839198"/>
            <a:ext cx="552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이전의 내용을 지우고 새로운 내용으로 버퍼를 지움</a:t>
            </a:r>
            <a:endParaRPr lang="en-US" altLang="ko-KR" dirty="0"/>
          </a:p>
          <a:p>
            <a:r>
              <a:rPr lang="ko-KR" altLang="en-US" dirty="0"/>
              <a:t>더블 버퍼를 교체하고 화면을 업데이트</a:t>
            </a:r>
          </a:p>
        </p:txBody>
      </p:sp>
    </p:spTree>
    <p:extLst>
      <p:ext uri="{BB962C8B-B14F-4D97-AF65-F5344CB8AC3E}">
        <p14:creationId xmlns:p14="http://schemas.microsoft.com/office/powerpoint/2010/main" val="2362710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284</Words>
  <Application>Microsoft Office PowerPoint</Application>
  <PresentationFormat>와이드스크린</PresentationFormat>
  <Paragraphs>66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Söhne</vt:lpstr>
      <vt:lpstr>돋움체</vt:lpstr>
      <vt:lpstr>맑은 고딕</vt:lpstr>
      <vt:lpstr>Arial</vt:lpstr>
      <vt:lpstr>Office 테마</vt:lpstr>
      <vt:lpstr>의도치 않은 4주차 과제 발표</vt:lpstr>
      <vt:lpstr>안녕하세요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Main함수 </vt:lpstr>
      <vt:lpstr>구동 루프</vt:lpstr>
      <vt:lpstr>더블 버퍼?</vt:lpstr>
      <vt:lpstr>발표 끗~ 감사합니다!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의도치 않은 4주차 과제 발표</dc:title>
  <dc:creator>민서 조</dc:creator>
  <cp:lastModifiedBy>민서 조</cp:lastModifiedBy>
  <cp:revision>2</cp:revision>
  <dcterms:created xsi:type="dcterms:W3CDTF">2024-04-06T07:28:26Z</dcterms:created>
  <dcterms:modified xsi:type="dcterms:W3CDTF">2024-04-10T08:31:56Z</dcterms:modified>
</cp:coreProperties>
</file>